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>
        <p:scale>
          <a:sx n="52" d="100"/>
          <a:sy n="52" d="100"/>
        </p:scale>
        <p:origin x="3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1" name="food retail action.001.jpeg" descr="food retail action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food retail action.010.jpeg" descr="food retail action.0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food retail action.011.jpeg" descr="food retail action.0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food retail action.012.jpeg" descr="food retail action.0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food retail action.013.jpeg" descr="food retail action.0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food retail action.014.jpeg" descr="food retail action.01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7" name="food retail action.015.jpeg" descr="food retail action.0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food retail action.016.jpeg" descr="food retail action.01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food retail action.001.jpeg" descr="food retail action.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food retail action.017.jpeg" descr="food retail action.01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food retail action.018.jpeg" descr="food retail action.01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4" name="food retail action.019.jpeg" descr="food retail action.0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5" name="food retail action.002.jpeg" descr="food retail action.0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8" name="food retail action.020.jpeg" descr="food retail action.0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2" name="food retail action.021.jpeg" descr="food retail action.02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food retail action.022.jpeg" descr="food retail action.02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0" name="food retail action.023.jpeg" descr="food retail action.02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4" name="food retail action.024.jpeg" descr="food retail action.02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food retail action.025.jpeg" descr="food retail action.02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2" name="food retail action.026.jpeg" descr="food retail action.02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food retail action.027.jpeg" descr="food retail action.02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food retail action.028.jpeg" descr="food retail action.02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4" name="food retail action.029.jpeg" descr="food retail action.02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9" name="food retail action.003.jpeg" descr="food retail action.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8" name="food retail action.030.jpeg" descr="food retail action.03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food retail action.031.jpeg" descr="food retail action.03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6" name="food retail action.032.jpeg" descr="food retail action.03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0" name="food retail action.033.jpeg" descr="food retail action.03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4" name="food retail action.034.jpeg" descr="food retail action.03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8" name="food retail action.035.jpeg" descr="food retail action.03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2" name="food retail action.036.jpeg" descr="food retail action.03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6" name="food retail action.037.jpeg" descr="food retail action.03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0" name="food retail action.038.jpeg" descr="food retail action.03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4" name="food retail action.039.jpeg" descr="food retail action.03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food retail action.004.jpeg" descr="food retail action.00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8" name="food retail action.040.jpeg" descr="food retail action.04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2" name="food retail action.041.jpeg" descr="food retail action.04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6" name="food retail action.042.jpeg" descr="food retail action.04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0" name="food retail action.043.jpeg" descr="food retail action.04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4" name="food retail action.044.jpeg" descr="food retail action.04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food retail action.045.jpeg" descr="food retail action.04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E57DF-BA67-8E45-B5A2-CCC83C0C0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752600"/>
            <a:ext cx="10190871" cy="101908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2" name="food retail action.046.jpeg" descr="food retail action.04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6" name="food retail action.047.jpeg" descr="food retail action.04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food retail action.048.jpeg" descr="food retail action.04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4" name="food retail action.049.jpeg" descr="food retail action.04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7" name="food retail action.005.jpeg" descr="food retail action.0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8" name="food retail action.050.jpeg" descr="food retail action.05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2" name="food retail action.051.jpeg" descr="food retail action.05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6" name="food retail action.052.jpeg" descr="food retail action.05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0" name="food retail action.053.jpeg" descr="food retail action.05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4" name="food retail action.054.jpeg" descr="food retail action.05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8" name="food retail action.055.jpeg" descr="food retail action.05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2" name="food retail action.056.jpeg" descr="food retail action.05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6" name="food retail action.057.jpeg" descr="food retail action.05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0" name="food retail action.058.jpeg" descr="food retail action.05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4" name="food retail action.059.jpeg" descr="food retail action.05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1" name="food retail action.006.jpeg" descr="food retail action.0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8" name="food retail action.060.jpeg" descr="food retail action.06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2" name="food retail action.061.jpeg" descr="food retail action.06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6" name="food retail action.062.jpeg" descr="food retail action.06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70" name="food retail action.063.jpeg" descr="food retail action.06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food retail action.007.jpeg" descr="food retail action.00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9" name="food retail action.008.jpeg" descr="food retail action.00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3" name="food retail action.003.jpeg" descr="food retail action.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Custom</PresentationFormat>
  <Paragraphs>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Helvetica Neue</vt:lpstr>
      <vt:lpstr>Helvetica Neue Light</vt:lpstr>
      <vt:lpstr>Helvetica Neue Medium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2018-07-26T17:49:15Z</dcterms:modified>
</cp:coreProperties>
</file>